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56" r:id="rId2"/>
    <p:sldId id="363" r:id="rId3"/>
    <p:sldId id="366" r:id="rId4"/>
    <p:sldId id="364" r:id="rId5"/>
    <p:sldId id="365" r:id="rId6"/>
    <p:sldId id="367" r:id="rId7"/>
    <p:sldId id="370" r:id="rId8"/>
    <p:sldId id="368" r:id="rId9"/>
    <p:sldId id="371" r:id="rId10"/>
    <p:sldId id="369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51" r:id="rId19"/>
    <p:sldId id="302" r:id="rId20"/>
    <p:sldId id="276" r:id="rId21"/>
    <p:sldId id="303" r:id="rId22"/>
    <p:sldId id="290" r:id="rId23"/>
    <p:sldId id="275" r:id="rId24"/>
    <p:sldId id="328" r:id="rId25"/>
    <p:sldId id="288" r:id="rId26"/>
    <p:sldId id="307" r:id="rId27"/>
    <p:sldId id="358" r:id="rId28"/>
    <p:sldId id="277" r:id="rId29"/>
    <p:sldId id="339" r:id="rId30"/>
    <p:sldId id="341" r:id="rId31"/>
    <p:sldId id="329" r:id="rId32"/>
    <p:sldId id="327" r:id="rId33"/>
    <p:sldId id="340" r:id="rId34"/>
    <p:sldId id="352" r:id="rId35"/>
    <p:sldId id="271" r:id="rId36"/>
    <p:sldId id="335" r:id="rId37"/>
    <p:sldId id="301" r:id="rId38"/>
    <p:sldId id="334" r:id="rId39"/>
    <p:sldId id="264" r:id="rId40"/>
    <p:sldId id="330" r:id="rId41"/>
    <p:sldId id="284" r:id="rId42"/>
    <p:sldId id="287" r:id="rId43"/>
    <p:sldId id="318" r:id="rId44"/>
    <p:sldId id="298" r:id="rId45"/>
    <p:sldId id="319" r:id="rId46"/>
    <p:sldId id="265" r:id="rId47"/>
    <p:sldId id="331" r:id="rId48"/>
    <p:sldId id="272" r:id="rId49"/>
    <p:sldId id="266" r:id="rId50"/>
    <p:sldId id="349" r:id="rId51"/>
    <p:sldId id="279" r:id="rId52"/>
    <p:sldId id="267" r:id="rId53"/>
    <p:sldId id="269" r:id="rId54"/>
    <p:sldId id="310" r:id="rId55"/>
    <p:sldId id="312" r:id="rId56"/>
    <p:sldId id="356" r:id="rId57"/>
    <p:sldId id="325" r:id="rId58"/>
    <p:sldId id="278" r:id="rId59"/>
    <p:sldId id="355" r:id="rId60"/>
    <p:sldId id="292" r:id="rId61"/>
    <p:sldId id="291" r:id="rId62"/>
    <p:sldId id="280" r:id="rId63"/>
    <p:sldId id="296" r:id="rId64"/>
    <p:sldId id="281" r:id="rId65"/>
    <p:sldId id="268" r:id="rId66"/>
    <p:sldId id="353" r:id="rId67"/>
    <p:sldId id="338" r:id="rId68"/>
    <p:sldId id="283" r:id="rId69"/>
    <p:sldId id="322" r:id="rId70"/>
    <p:sldId id="300" r:id="rId71"/>
    <p:sldId id="357" r:id="rId72"/>
    <p:sldId id="321" r:id="rId73"/>
    <p:sldId id="304" r:id="rId74"/>
    <p:sldId id="305" r:id="rId75"/>
    <p:sldId id="285" r:id="rId76"/>
    <p:sldId id="274" r:id="rId77"/>
    <p:sldId id="306" r:id="rId78"/>
    <p:sldId id="273" r:id="rId79"/>
    <p:sldId id="282" r:id="rId80"/>
    <p:sldId id="286" r:id="rId81"/>
    <p:sldId id="299" r:id="rId82"/>
    <p:sldId id="354" r:id="rId83"/>
    <p:sldId id="311" r:id="rId84"/>
    <p:sldId id="297" r:id="rId85"/>
    <p:sldId id="313" r:id="rId86"/>
    <p:sldId id="314" r:id="rId87"/>
    <p:sldId id="315" r:id="rId88"/>
    <p:sldId id="316" r:id="rId89"/>
    <p:sldId id="317" r:id="rId90"/>
    <p:sldId id="326" r:id="rId91"/>
    <p:sldId id="336" r:id="rId92"/>
    <p:sldId id="337" r:id="rId93"/>
    <p:sldId id="346" r:id="rId94"/>
    <p:sldId id="342" r:id="rId95"/>
    <p:sldId id="343" r:id="rId96"/>
    <p:sldId id="344" r:id="rId97"/>
    <p:sldId id="345" r:id="rId98"/>
    <p:sldId id="359" r:id="rId99"/>
    <p:sldId id="362" r:id="rId100"/>
    <p:sldId id="360" r:id="rId101"/>
    <p:sldId id="361" r:id="rId10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4578" autoAdjust="0"/>
    <p:restoredTop sz="86380" autoAdjust="0"/>
  </p:normalViewPr>
  <p:slideViewPr>
    <p:cSldViewPr>
      <p:cViewPr varScale="1">
        <p:scale>
          <a:sx n="109" d="100"/>
          <a:sy n="109" d="100"/>
        </p:scale>
        <p:origin x="-6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0" y="389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9CF2B-D8A5-4ED1-818C-0A5A0A295C8B}" type="datetimeFigureOut">
              <a:rPr lang="en-US" smtClean="0"/>
              <a:pPr/>
              <a:t>6/25/2012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29BA3-D396-482B-8101-CFA76DE45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29BA3-D396-482B-8101-CFA76DE45EF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E2BF-EFB4-46AB-B132-420D16F9EF05}" type="datetimeFigureOut">
              <a:rPr lang="en-US" smtClean="0"/>
              <a:pPr/>
              <a:t>6/25/2012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D564-09D0-468F-887C-013A7B609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E2BF-EFB4-46AB-B132-420D16F9EF05}" type="datetimeFigureOut">
              <a:rPr lang="en-US" smtClean="0"/>
              <a:pPr/>
              <a:t>6/25/2012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D564-09D0-468F-887C-013A7B609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E2BF-EFB4-46AB-B132-420D16F9EF05}" type="datetimeFigureOut">
              <a:rPr lang="en-US" smtClean="0"/>
              <a:pPr/>
              <a:t>6/25/2012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D564-09D0-468F-887C-013A7B609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E2BF-EFB4-46AB-B132-420D16F9EF05}" type="datetimeFigureOut">
              <a:rPr lang="en-US" smtClean="0"/>
              <a:pPr/>
              <a:t>6/25/2012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D564-09D0-468F-887C-013A7B609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E2BF-EFB4-46AB-B132-420D16F9EF05}" type="datetimeFigureOut">
              <a:rPr lang="en-US" smtClean="0"/>
              <a:pPr/>
              <a:t>6/25/2012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D564-09D0-468F-887C-013A7B609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E2BF-EFB4-46AB-B132-420D16F9EF05}" type="datetimeFigureOut">
              <a:rPr lang="en-US" smtClean="0"/>
              <a:pPr/>
              <a:t>6/25/2012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D564-09D0-468F-887C-013A7B609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E2BF-EFB4-46AB-B132-420D16F9EF05}" type="datetimeFigureOut">
              <a:rPr lang="en-US" smtClean="0"/>
              <a:pPr/>
              <a:t>6/25/2012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D564-09D0-468F-887C-013A7B609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E2BF-EFB4-46AB-B132-420D16F9EF05}" type="datetimeFigureOut">
              <a:rPr lang="en-US" smtClean="0"/>
              <a:pPr/>
              <a:t>6/25/2012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D564-09D0-468F-887C-013A7B609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E2BF-EFB4-46AB-B132-420D16F9EF05}" type="datetimeFigureOut">
              <a:rPr lang="en-US" smtClean="0"/>
              <a:pPr/>
              <a:t>6/25/2012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D564-09D0-468F-887C-013A7B609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E2BF-EFB4-46AB-B132-420D16F9EF05}" type="datetimeFigureOut">
              <a:rPr lang="en-US" smtClean="0"/>
              <a:pPr/>
              <a:t>6/25/2012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D564-09D0-468F-887C-013A7B609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E2BF-EFB4-46AB-B132-420D16F9EF05}" type="datetimeFigureOut">
              <a:rPr lang="en-US" smtClean="0"/>
              <a:pPr/>
              <a:t>6/25/2012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D564-09D0-468F-887C-013A7B609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EE2BF-EFB4-46AB-B132-420D16F9EF05}" type="datetimeFigureOut">
              <a:rPr lang="en-US" smtClean="0"/>
              <a:pPr/>
              <a:t>6/25/2012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8D564-09D0-468F-887C-013A7B609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guthriek\Documents\+Personal%20&amp;%20Private%20information\My%20PPC\++PPC%20Photo%20Show\09%20Eyes%20Like%20Twins.wma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guthriek\Documents\+Personal%20&amp;%20Private%20information\My%20PPC\++PPC%20Photo%20Show\10%20The%20Dream%20Is%20Still%20Alive.wma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>PPC Spring Model Shoot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Selected images from event of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3200" dirty="0" smtClean="0"/>
              <a:t>April 29th 2012</a:t>
            </a:r>
            <a:endParaRPr lang="en-US" sz="3200" dirty="0"/>
          </a:p>
        </p:txBody>
      </p:sp>
      <p:pic>
        <p:nvPicPr>
          <p:cNvPr id="10" name="09 Eyes Like Twins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Earl Snoga 2012-04-28 Kendyl 0039-Edi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3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Show produced by PPC member:</a:t>
            </a:r>
          </a:p>
          <a:p>
            <a:pPr algn="ctr"/>
            <a:endParaRPr lang="en-US" dirty="0" smtClean="0"/>
          </a:p>
          <a:p>
            <a:pPr algn="ctr">
              <a:buNone/>
            </a:pPr>
            <a:r>
              <a:rPr lang="en-US" sz="4000" dirty="0" smtClean="0"/>
              <a:t>Ken Guthrie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2400" dirty="0" smtClean="0"/>
              <a:t>© 2012 PPC</a:t>
            </a:r>
            <a:endParaRPr lang="en-US" sz="2400" dirty="0"/>
          </a:p>
        </p:txBody>
      </p: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6000" dirty="0" smtClean="0"/>
              <a:t>The End</a:t>
            </a:r>
            <a:endParaRPr lang="en-US" sz="6000" dirty="0"/>
          </a:p>
        </p:txBody>
      </p:sp>
    </p:spTree>
  </p:cSld>
  <p:clrMapOvr>
    <a:masterClrMapping/>
  </p:clrMapOvr>
  <p:transition advClick="0" advTm="16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Jerry Schlesinger Kendyl- Jerry S-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-by-DennisFritsche-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6238"/>
            <a:ext cx="9144000" cy="6103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-by-DennisFritsche-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-by-DennisFritsche-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-by-DennisFritsche-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2825" y="0"/>
            <a:ext cx="4578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Marie Hansen-Kendyl-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-by-DennisFritsche-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Ciara S.</a:t>
            </a:r>
            <a:br>
              <a:rPr lang="en-US" dirty="0" smtClean="0"/>
            </a:br>
            <a:r>
              <a:rPr lang="en-US" sz="2000" dirty="0" smtClean="0"/>
              <a:t>(1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PPC shoot)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Freelance Model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ara-by-DennisFritsche-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2825" y="0"/>
            <a:ext cx="4578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Kendyl R.</a:t>
            </a:r>
            <a:br>
              <a:rPr lang="en-US" dirty="0" smtClean="0"/>
            </a:br>
            <a:r>
              <a:rPr lang="en-US" sz="2000" dirty="0" smtClean="0"/>
              <a:t>(2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PPC shoot)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CORE Talent Agency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www.CoreTalent.biz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ara Peter Staxen_MG_2469m_pp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4075" y="0"/>
            <a:ext cx="4895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ara-by-DennisFritsche-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2825" y="0"/>
            <a:ext cx="4578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ara John Lehman-Ciera by Lehman_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ara Peter Staxen_MG_2419m_pp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0900" y="0"/>
            <a:ext cx="4900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ara Russell McGuire_MG_4799-Edi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ara John Lehman-Ciera by Lehman_00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ara Earl Snoga 2012-04-28 Ciara 0017-Edi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ara John Lehman-Ciera by Lehman_00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ara Peter Staxen_MG_2481m_pp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0900" y="0"/>
            <a:ext cx="4900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ara Jerry Schlesinger Ciara- Jerry S-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Earl Snoga 2012-04-28 Kendyl 0055-Edi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ara John Lehman Ciera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ara Russell McGuire_MG_4812-smal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ara Russell McGuire_MG_4818-Edi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ara Jerry Schlesinger Ciara- Jerry S-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6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Sarah A.</a:t>
            </a:r>
            <a:br>
              <a:rPr lang="en-US" dirty="0" smtClean="0"/>
            </a:br>
            <a:r>
              <a:rPr lang="en-US" sz="2000" dirty="0" smtClean="0"/>
              <a:t>(1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PPC shoot)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CORE Talent Agency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www.CoreTalent.biz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 Bud Mallar-BMP._MG_69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 Earl Snoga 2012-04-28 Sarah 0012-Edi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 Ronnie Scaggs_RGS07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 Earl Snoga 2012-04-28 Sarah 0016-Edi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-by-DennisFritsche-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4413" y="0"/>
            <a:ext cx="4575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Marie Hansen-Kendyl_-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 Jerry Schlesinger Sarah A jerry S-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 John Liu-IMG_6894_1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 John Lehman-untitled-60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54300" y="0"/>
            <a:ext cx="3833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 Ming Yang StudioModelShooting 3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 Marie Hansen-Bekeh_-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 Ming Yang StudioModelShooting 2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-by-DennisFritsche-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 Jerry Schlesinger Sarah A jerry S-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 Peter Staxen_MG_2273m_pp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1925"/>
            <a:ext cx="9144000" cy="65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-by-DennisFritsche-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33488" y="0"/>
            <a:ext cx="6675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-by-DennisFritsche-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2825" y="0"/>
            <a:ext cx="4578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Bekah K.</a:t>
            </a:r>
            <a:br>
              <a:rPr lang="en-US" dirty="0" smtClean="0"/>
            </a:br>
            <a:r>
              <a:rPr lang="en-US" sz="2400" dirty="0" smtClean="0"/>
              <a:t>(7th PPC shoot)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Freelance Model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kah Peter Staxen_MG_2230m_pp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0900" y="0"/>
            <a:ext cx="4900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kah-by-DennisFritsche-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6238"/>
            <a:ext cx="9144000" cy="6103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kah-by-DennisFritsche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4413" y="0"/>
            <a:ext cx="4575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kah Earl Snoga 2012-04-28 Bekah 0009-Edi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kah Jerry Schlesinger Rebekah K- Jerry S-60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kah Bud Mallar-BMP._MG_68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84363" y="0"/>
            <a:ext cx="5375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kah Ming Yang StudioModelShooting 2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kah Peter Staxen_MG_2226m_pp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4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kah Ming Yang StudioModelShooting 3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Marie Hansen-Kendyl-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kah John Lehman-Beka by Lehman-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kah John Lehman-Beka by Lehman--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4613"/>
            <a:ext cx="9144000" cy="670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kah John Liu-IMG_6603_1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4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kah Marie Hansen-Bekeh -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kah John Liu-IMG_6920_1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4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kah-by-DennisFritsche-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Jamie B.</a:t>
            </a:r>
            <a:br>
              <a:rPr lang="en-US" dirty="0" smtClean="0"/>
            </a:br>
            <a:r>
              <a:rPr lang="en-US" sz="2000" dirty="0" smtClean="0"/>
              <a:t>(1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PPC shoot)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Dawn Rochelle Model Agency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www.DawnRochelle.com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10 The Dream Is Still Alive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5344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 Jerry Schlesinger Jamie B- Jerry S-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 John Liu-IMG_7004_1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 Ming Yang StudioModelShooting_512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Ming Yang StudioModelShooting_526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 Ronnie Scaggs_RGS08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 Ming Yang StudioModelShooting 0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 Ming Yang StudioModelShooting 5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-by-DennisFritsche-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6238"/>
            <a:ext cx="9144000" cy="6103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-by-DennisFritsche-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6238"/>
            <a:ext cx="9144000" cy="6103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 John Lehman-Model 1 by Lehman_0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35175" y="0"/>
            <a:ext cx="5072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 Peter Staxen_MG_2452m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4075" y="0"/>
            <a:ext cx="4895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-by-DennisFritsche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 Peter Staxen_MG_2252m2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4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 John Liu-IMG_7018_1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Jerry Schlesinger Kendyl- Jerry S-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 John Lehman-Model 1 by Lehman_00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05038" y="0"/>
            <a:ext cx="4732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 Ronnie Scaggs_RGS07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Dawn Rochelle</a:t>
            </a:r>
            <a:br>
              <a:rPr lang="en-US" dirty="0" smtClean="0"/>
            </a:br>
            <a:r>
              <a:rPr lang="en-US" sz="2000" dirty="0" smtClean="0"/>
              <a:t>(2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PPC shoot)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Dawn Rochelle Model Agency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www.DawnRochelle.com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wn Earl Snoga 2012-04-28 Dawn 0019-Edi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wn Marie Hansen-Dawn-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wn Saswat Patnaik DSC_83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wn Saswat Patnaik DSC_83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wn Saswat Patnaik DSC_83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wn Saswat Patnaik DSC_83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wn Saswat Patnaik DSC_83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-by-DennisFritsche-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wn Ming Yang StudioModelShooting 3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wn P J Dawn_39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wn P J Dawn_39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wn John Lehman Dawn 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25675" y="0"/>
            <a:ext cx="4692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wn Peter Staxen_MG_2343m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4075" y="0"/>
            <a:ext cx="4895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wn Peter Staxen_MG_2351m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wn Peter Staxen_MG_2391m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4075" y="0"/>
            <a:ext cx="4895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wn John Lehman Dawn 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12191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Thanks to the members providing images for this show: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286000"/>
            <a:ext cx="3276600" cy="3657600"/>
          </a:xfrm>
        </p:spPr>
        <p:txBody>
          <a:bodyPr>
            <a:normAutofit/>
          </a:bodyPr>
          <a:lstStyle/>
          <a:p>
            <a:r>
              <a:rPr lang="en-US" dirty="0" smtClean="0"/>
              <a:t>Dennis Fritsche</a:t>
            </a:r>
          </a:p>
          <a:p>
            <a:r>
              <a:rPr lang="en-US" dirty="0" smtClean="0"/>
              <a:t>Marie Hansen</a:t>
            </a:r>
          </a:p>
          <a:p>
            <a:r>
              <a:rPr lang="en-US" dirty="0" smtClean="0"/>
              <a:t>Patrick Johnson</a:t>
            </a:r>
          </a:p>
          <a:p>
            <a:r>
              <a:rPr lang="en-US" dirty="0" smtClean="0"/>
              <a:t>John Lehman</a:t>
            </a:r>
          </a:p>
          <a:p>
            <a:r>
              <a:rPr lang="en-US" dirty="0" smtClean="0"/>
              <a:t>John Liu</a:t>
            </a:r>
          </a:p>
          <a:p>
            <a:r>
              <a:rPr lang="en-US" dirty="0" smtClean="0"/>
              <a:t>Bud Mallar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724400" y="2362200"/>
            <a:ext cx="3200400" cy="3733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chemeClr val="tx1">
                    <a:tint val="75000"/>
                  </a:schemeClr>
                </a:solidFill>
              </a:rPr>
              <a:t>Russell McGuire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chemeClr val="tx1">
                    <a:tint val="75000"/>
                  </a:schemeClr>
                </a:solidFill>
              </a:rPr>
              <a:t>Saswat Patnaik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chemeClr val="tx1">
                    <a:tint val="75000"/>
                  </a:schemeClr>
                </a:solidFill>
              </a:rPr>
              <a:t>Ronnie Scaggs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chemeClr val="tx1">
                    <a:tint val="75000"/>
                  </a:schemeClr>
                </a:solidFill>
              </a:rPr>
              <a:t>Jerry Schlesinger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chemeClr val="tx1">
                    <a:tint val="75000"/>
                  </a:schemeClr>
                </a:solidFill>
              </a:rPr>
              <a:t>Earl Snoga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chemeClr val="tx1">
                    <a:tint val="75000"/>
                  </a:schemeClr>
                </a:solidFill>
              </a:rPr>
              <a:t>Peter Staxen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chemeClr val="tx1">
                    <a:tint val="75000"/>
                  </a:schemeClr>
                </a:solidFill>
              </a:rPr>
              <a:t>Ming Yang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 selections: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419600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/>
              <a:t>[Track # 1]	Eyes Like Twins (1990)</a:t>
            </a:r>
          </a:p>
          <a:p>
            <a:pPr marL="514350" indent="-514350">
              <a:buNone/>
            </a:pPr>
            <a:r>
              <a:rPr lang="en-US" sz="2400" dirty="0" smtClean="0"/>
              <a:t>			Album: Wilson Phillips</a:t>
            </a:r>
          </a:p>
          <a:p>
            <a:pPr marL="514350" indent="-514350">
              <a:buNone/>
            </a:pPr>
            <a:r>
              <a:rPr lang="en-US" sz="2400" dirty="0" smtClean="0"/>
              <a:t>			Artist:  Wilson Phillips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[Track # 2]  The Dream is Still Alive (1990)</a:t>
            </a:r>
          </a:p>
          <a:p>
            <a:pPr marL="514350" indent="-514350">
              <a:buNone/>
            </a:pPr>
            <a:r>
              <a:rPr lang="en-US" sz="2400" dirty="0" smtClean="0"/>
              <a:t>			Album: Wilson Phillips</a:t>
            </a:r>
          </a:p>
          <a:p>
            <a:pPr marL="514350" indent="-514350">
              <a:buNone/>
            </a:pPr>
            <a:r>
              <a:rPr lang="en-US" sz="2400" dirty="0" smtClean="0"/>
              <a:t>			Artist:  Wilson Phillips</a:t>
            </a:r>
          </a:p>
          <a:p>
            <a:pPr marL="514350" indent="-514350">
              <a:buNone/>
            </a:pPr>
            <a:endParaRPr lang="en-US" dirty="0"/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101</Words>
  <Application>Microsoft Office PowerPoint</Application>
  <PresentationFormat>On-screen Show (4:3)</PresentationFormat>
  <Paragraphs>48</Paragraphs>
  <Slides>101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Office Theme</vt:lpstr>
      <vt:lpstr>PPC Spring Model Shoot  Selected images from event of  April 29th 2012</vt:lpstr>
      <vt:lpstr>Kendyl R. (2nd PPC shoot)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Ciara S. (1st PPC shoot)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Sarah A. (1st PPC shoot)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Bekah K. (7th PPC shoot)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Jamie B. (1st PPC shoot)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Dawn Rochelle (2nd PPC shoot)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Thanks to the members providing images for this show:</vt:lpstr>
      <vt:lpstr>Music selections:</vt:lpstr>
      <vt:lpstr>Slide 100</vt:lpstr>
      <vt:lpstr>Slide 101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Ken Guthrie</dc:creator>
  <cp:lastModifiedBy>Ken Guthrie</cp:lastModifiedBy>
  <cp:revision>45</cp:revision>
  <dcterms:created xsi:type="dcterms:W3CDTF">2012-06-23T05:46:17Z</dcterms:created>
  <dcterms:modified xsi:type="dcterms:W3CDTF">2012-06-25T22:52:22Z</dcterms:modified>
</cp:coreProperties>
</file>